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95" r:id="rId2"/>
    <p:sldId id="2196" r:id="rId3"/>
    <p:sldId id="2197" r:id="rId4"/>
    <p:sldId id="2198" r:id="rId5"/>
    <p:sldId id="2199" r:id="rId6"/>
    <p:sldId id="2200" r:id="rId7"/>
    <p:sldId id="2201" r:id="rId8"/>
    <p:sldId id="2202" r:id="rId9"/>
    <p:sldId id="2203" r:id="rId10"/>
    <p:sldId id="220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4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5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92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0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1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5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57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1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7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2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393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036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58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9650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2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9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88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6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233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55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158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82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5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9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06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15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18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12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812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28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5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34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84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1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9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91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0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95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2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y233333/ats-intc" TargetMode="External"/><Relationship Id="rId2" Type="http://schemas.openxmlformats.org/officeDocument/2006/relationships/hyperlink" Target="https://github.com/rosy233333/qemu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y233333/arceos-ats-intc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713BD-1B84-E486-3D93-5F4B939F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662032"/>
            <a:ext cx="11160124" cy="14229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毕业设计中期汇报</a:t>
            </a:r>
            <a:br>
              <a:rPr lang="en-US" altLang="zh-CN" dirty="0"/>
            </a:br>
            <a:r>
              <a:rPr lang="zh-CN" altLang="en-US" sz="2000" b="0" dirty="0"/>
              <a:t>北京理工大学  计算机学院  罗熙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782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136734-1601-1CB1-EA32-084BA8E56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感谢各位老师！</a:t>
            </a:r>
          </a:p>
        </p:txBody>
      </p:sp>
    </p:spTree>
    <p:extLst>
      <p:ext uri="{BB962C8B-B14F-4D97-AF65-F5344CB8AC3E}">
        <p14:creationId xmlns:p14="http://schemas.microsoft.com/office/powerpoint/2010/main" val="386538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题目与内容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5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毕设题目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模拟器中的共享调度器设计与实现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毕设内容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模拟器中实现具备协程调度和中断处理功能的共享调度器硬件；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ArceOS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中添加基于该调度器的协程支持和外部中断支持；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使用协程和中断，优化修改后的</a:t>
            </a:r>
            <a:r>
              <a:rPr lang="en-US" altLang="zh-CN" sz="2200" dirty="0" err="1">
                <a:solidFill>
                  <a:schemeClr val="accent1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系统的网络性能。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76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45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进展情况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目前大致完成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2/3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进度。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已经完成：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模拟器中的调度器硬件、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的协程和中断支持。（毕设内容的第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正在进行：优化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的网络模块（毕设内容的第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待开始：测试系统的任务调度性能与网络性能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7676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实现了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其具有协程调度功能，并通过在外部中断到来时，将相应的处理协程直接放入自身调度器的方式，将外部中断处理与协程调度结合。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该硬件同时配备一个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Rust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语言的驱动库。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https://github.com/rosy233333/qemu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驱动库地址：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  <a:hlinkClick r:id="rId3"/>
              </a:rPr>
              <a:t>https://github.com/rosy233333/ats-intc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2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利用该调度器，在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中添加了协程调度支持和中断处理支持。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其将协程调度与系统原有的线程调度结合，在调度器上同时调度线程和协程。该调度器支持多核。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其可以向硬件调度器中注册中断处理程序，支持线程形式或协程形式。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修改后的系统可以和原系统一样正常运行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数据库。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https://github.com/rosy233333/arceos-ats-intc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5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选用的测试软件（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），使用线程而非协程实现并发。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修改系统內部的网络模块，比较该修改带来的性能提升；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补充其它测试，例如测试任务调度性能；实现支持协程的、简单的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服务器进行测试等。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4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在修改后的系统中运行不太稳定，偶尔会出现运行时错误。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目前已确定，是对任务调度模块的修改引起的错误。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检查对该模块的修改是否有不完善的情况，并进行完善。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4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0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研究任务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提高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Redis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运行稳定性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使用协程和中断优化网络模块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测试并比较系统的性能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33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31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进度安排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4.8~4.15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4.16~4.29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实验、性能测试与比较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4.30~5.25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095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509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微软雅黑 Light</vt:lpstr>
      <vt:lpstr>Arial</vt:lpstr>
      <vt:lpstr>Century Gothic</vt:lpstr>
      <vt:lpstr>1_Office 主题​​</vt:lpstr>
      <vt:lpstr>毕业设计中期汇报 北京理工大学  计算机学院  罗熙</vt:lpstr>
      <vt:lpstr>题目与内容</vt:lpstr>
      <vt:lpstr>进展与成果</vt:lpstr>
      <vt:lpstr>进展与成果</vt:lpstr>
      <vt:lpstr>进展与成果</vt:lpstr>
      <vt:lpstr>问题与方案</vt:lpstr>
      <vt:lpstr>问题与方案</vt:lpstr>
      <vt:lpstr>下一步安排</vt:lpstr>
      <vt:lpstr>下一步安排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毕业设计中期汇报 北京理工大学  计算机学院  罗熙</dc:title>
  <dc:creator>xiaoxi luo</dc:creator>
  <cp:lastModifiedBy>xiaoxi luo</cp:lastModifiedBy>
  <cp:revision>4</cp:revision>
  <dcterms:created xsi:type="dcterms:W3CDTF">2024-04-07T02:18:51Z</dcterms:created>
  <dcterms:modified xsi:type="dcterms:W3CDTF">2024-04-13T14:57:05Z</dcterms:modified>
</cp:coreProperties>
</file>